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4DE0F-28AB-496D-93BD-789CC7AE07BA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C1E7-7791-4CC3-A6DA-200F2B1BC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86728" cy="17859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Презентация по </a:t>
            </a:r>
            <a:r>
              <a:rPr lang="ru-RU" b="1" dirty="0" err="1" smtClean="0">
                <a:solidFill>
                  <a:srgbClr val="0070C0"/>
                </a:solidFill>
              </a:rPr>
              <a:t>обж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sz="4900" b="1" dirty="0" smtClean="0">
                <a:solidFill>
                  <a:srgbClr val="C00000"/>
                </a:solidFill>
              </a:rPr>
              <a:t>«Когда ребёнок один дома»</a:t>
            </a:r>
            <a:br>
              <a:rPr lang="ru-RU" sz="4900" b="1" dirty="0" smtClean="0">
                <a:solidFill>
                  <a:srgbClr val="C00000"/>
                </a:solidFill>
              </a:rPr>
            </a:b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МБДОУ «Детский сад № 20» город Нижний Новгород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Не открывай дверь незнакомым людям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071678"/>
            <a:ext cx="3571900" cy="37147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000241"/>
            <a:ext cx="4071966" cy="34290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Коль дверной звонит звонок Посмотри сперва в глазок,</a:t>
            </a:r>
            <a:br>
              <a:rPr lang="ru-RU" dirty="0" smtClean="0"/>
            </a:br>
            <a:r>
              <a:rPr lang="ru-RU" dirty="0" smtClean="0"/>
              <a:t>Кто пришёл к тебе, узнай,</a:t>
            </a:r>
            <a:br>
              <a:rPr lang="ru-RU" dirty="0" smtClean="0"/>
            </a:br>
            <a:r>
              <a:rPr lang="ru-RU" dirty="0" smtClean="0"/>
              <a:t>Но чужим не открывай!</a:t>
            </a:r>
            <a:br>
              <a:rPr lang="ru-RU" dirty="0" smtClean="0"/>
            </a:br>
            <a:r>
              <a:rPr lang="ru-RU" dirty="0" smtClean="0"/>
              <a:t>Если нет глазка, тогда</a:t>
            </a:r>
            <a:br>
              <a:rPr lang="ru-RU" dirty="0" smtClean="0"/>
            </a:br>
            <a:r>
              <a:rPr lang="ru-RU" dirty="0" smtClean="0"/>
              <a:t>«Кто там?» спрашивай всегда,</a:t>
            </a:r>
            <a:br>
              <a:rPr lang="ru-RU" dirty="0" smtClean="0"/>
            </a:br>
            <a:r>
              <a:rPr lang="ru-RU" dirty="0" smtClean="0"/>
              <a:t>А не станут отвечать –</a:t>
            </a:r>
            <a:br>
              <a:rPr lang="ru-RU" dirty="0" smtClean="0"/>
            </a:br>
            <a:r>
              <a:rPr lang="ru-RU" dirty="0" smtClean="0"/>
              <a:t>Дверь не вздумай открывать!</a:t>
            </a:r>
            <a:br>
              <a:rPr lang="ru-RU" dirty="0" smtClean="0"/>
            </a:br>
            <a:r>
              <a:rPr lang="ru-RU" dirty="0" smtClean="0"/>
              <a:t>Если в дверь начнут ломиться,</a:t>
            </a:r>
            <a:br>
              <a:rPr lang="ru-RU" dirty="0" smtClean="0"/>
            </a:br>
            <a:r>
              <a:rPr lang="ru-RU" dirty="0" smtClean="0"/>
              <a:t>То звони скорей в </a:t>
            </a:r>
            <a:r>
              <a:rPr lang="ru-RU" dirty="0" smtClean="0"/>
              <a:t>полицию</a:t>
            </a:r>
            <a:r>
              <a:rPr lang="ru-RU" dirty="0" smtClean="0"/>
              <a:t>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Не подходи к горячей еде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3643338" cy="39290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Может стать и чай опасным,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Коль горячий он ужасно.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Если в чашке кипяток,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Надо обождать чуток.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Хоть </a:t>
            </a:r>
            <a:r>
              <a:rPr lang="ru-RU" dirty="0"/>
              <a:t>не очень то удобно,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 не все вокруг съедобно.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Сделанной в игре еды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Никогда не пробуй ты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Когда </a:t>
            </a:r>
            <a:r>
              <a:rPr lang="ru-RU" dirty="0"/>
              <a:t>в кастрюле кипяток,</a:t>
            </a:r>
            <a:br>
              <a:rPr lang="ru-RU" dirty="0"/>
            </a:br>
            <a:r>
              <a:rPr lang="ru-RU" dirty="0"/>
              <a:t>Не прикасайся к ней, дружок,</a:t>
            </a:r>
            <a:br>
              <a:rPr lang="ru-RU" dirty="0"/>
            </a:br>
            <a:r>
              <a:rPr lang="ru-RU" dirty="0"/>
              <a:t>И очень осторожен будь:</a:t>
            </a:r>
            <a:br>
              <a:rPr lang="ru-RU" dirty="0"/>
            </a:br>
            <a:r>
              <a:rPr lang="ru-RU" dirty="0"/>
              <a:t>Ее так просто обернуть!</a:t>
            </a:r>
            <a:br>
              <a:rPr lang="ru-RU" dirty="0"/>
            </a:br>
            <a:r>
              <a:rPr lang="ru-RU" dirty="0"/>
              <a:t>Поверь: кипящая вода </a:t>
            </a:r>
            <a:br>
              <a:rPr lang="ru-RU" dirty="0"/>
            </a:br>
            <a:r>
              <a:rPr lang="ru-RU" dirty="0"/>
              <a:t>Была опасною всегда!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857752" y="3214686"/>
            <a:ext cx="3429024" cy="20717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Помни </a:t>
            </a:r>
            <a:r>
              <a:rPr lang="ru-RU" dirty="0"/>
              <a:t>мамин телефон,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Пригодиться может он.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Если ты один остался,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Заблудился, потерялся,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Подойди к прохожей даме,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Пусть твоей позвонит маме.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42910" y="1285860"/>
            <a:ext cx="3929090" cy="1928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Если </a:t>
            </a:r>
            <a:r>
              <a:rPr lang="ru-RU" dirty="0"/>
              <a:t>в доме вспыхнет </a:t>
            </a:r>
            <a:r>
              <a:rPr lang="ru-RU" dirty="0" smtClean="0"/>
              <a:t>пламя, Вряд </a:t>
            </a:r>
            <a:r>
              <a:rPr lang="ru-RU" dirty="0"/>
              <a:t>ли </a:t>
            </a:r>
            <a:r>
              <a:rPr lang="ru-RU" sz="2900" dirty="0"/>
              <a:t>справитесь</a:t>
            </a:r>
            <a:r>
              <a:rPr lang="ru-RU" dirty="0"/>
              <a:t> вы сами,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Перед тем как спорить с ним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Наберите 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</a:t>
            </a:r>
            <a:r>
              <a:rPr lang="ru-RU" b="1" dirty="0" smtClean="0">
                <a:solidFill>
                  <a:srgbClr val="C00000"/>
                </a:solidFill>
              </a:rPr>
              <a:t>(01)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928934"/>
            <a:ext cx="33575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Если видишь преступленье</a:t>
            </a:r>
            <a:br>
              <a:rPr lang="ru-RU" sz="2000" dirty="0" smtClean="0"/>
            </a:br>
            <a:r>
              <a:rPr lang="ru-RU" sz="2000" dirty="0" smtClean="0"/>
              <a:t>Иль к нему приготовленье,</a:t>
            </a:r>
            <a:br>
              <a:rPr lang="ru-RU" sz="2000" dirty="0" smtClean="0"/>
            </a:br>
            <a:r>
              <a:rPr lang="ru-RU" sz="2000" dirty="0" smtClean="0"/>
              <a:t>Граждан защити права,</a:t>
            </a:r>
            <a:br>
              <a:rPr lang="ru-RU" sz="2000" dirty="0" smtClean="0"/>
            </a:br>
            <a:r>
              <a:rPr lang="ru-RU" sz="2000" dirty="0" smtClean="0"/>
              <a:t>Набери скорей … </a:t>
            </a:r>
            <a:br>
              <a:rPr lang="ru-RU" sz="2000" dirty="0" smtClean="0"/>
            </a:br>
            <a:r>
              <a:rPr lang="ru-RU" sz="2000" dirty="0" smtClean="0"/>
              <a:t>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(02)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1000100" y="4572008"/>
            <a:ext cx="42862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Если человеку плохо,                                             Толку нет вздыхать и охать,</a:t>
            </a:r>
            <a:br>
              <a:rPr lang="ru-RU" sz="2000" dirty="0" smtClean="0"/>
            </a:br>
            <a:r>
              <a:rPr lang="ru-RU" sz="2000" dirty="0" smtClean="0"/>
              <a:t>Срочно номер набери</a:t>
            </a:r>
            <a:br>
              <a:rPr lang="ru-RU" sz="2000" dirty="0" smtClean="0"/>
            </a:br>
            <a:r>
              <a:rPr lang="ru-RU" sz="2000" dirty="0" smtClean="0"/>
              <a:t>Скорой помощи…</a:t>
            </a:r>
            <a:br>
              <a:rPr lang="ru-RU" sz="2000" dirty="0" smtClean="0"/>
            </a:br>
            <a:r>
              <a:rPr lang="ru-RU" sz="2000" dirty="0" smtClean="0"/>
              <a:t> 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(03)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500174"/>
            <a:ext cx="4071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Если в доме пахнет газом,</a:t>
            </a:r>
            <a:br>
              <a:rPr lang="ru-RU" sz="2000" dirty="0" smtClean="0"/>
            </a:br>
            <a:r>
              <a:rPr lang="ru-RU" sz="2000" dirty="0" smtClean="0"/>
              <a:t>Форточки откройте сразу,</a:t>
            </a:r>
            <a:br>
              <a:rPr lang="ru-RU" sz="2000" dirty="0" smtClean="0"/>
            </a:br>
            <a:r>
              <a:rPr lang="ru-RU" sz="2000" dirty="0" smtClean="0"/>
              <a:t>Не включайте свет в квартире</a:t>
            </a:r>
            <a:br>
              <a:rPr lang="ru-RU" sz="2000" dirty="0" smtClean="0"/>
            </a:br>
            <a:r>
              <a:rPr lang="ru-RU" sz="2000" dirty="0" smtClean="0"/>
              <a:t>И звоните …</a:t>
            </a:r>
            <a:br>
              <a:rPr lang="ru-RU" sz="2000" dirty="0" smtClean="0"/>
            </a:br>
            <a:r>
              <a:rPr lang="ru-RU" sz="2000" dirty="0" smtClean="0"/>
              <a:t>   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(04)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Не разговаривай по телефону с незнакомыми людьми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3714776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5"/>
            <a:ext cx="4038600" cy="37147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Если </a:t>
            </a:r>
            <a:r>
              <a:rPr lang="ru-RU" dirty="0"/>
              <a:t>телефон звонит,</a:t>
            </a:r>
            <a:br>
              <a:rPr lang="ru-RU" dirty="0"/>
            </a:br>
            <a:r>
              <a:rPr lang="ru-RU" dirty="0"/>
              <a:t>Кто-то в трубку говорит:</a:t>
            </a:r>
            <a:br>
              <a:rPr lang="ru-RU" dirty="0"/>
            </a:br>
            <a:r>
              <a:rPr lang="ru-RU" dirty="0"/>
              <a:t>– Как тебя зовут, малыш?</a:t>
            </a:r>
            <a:br>
              <a:rPr lang="ru-RU" dirty="0"/>
            </a:br>
            <a:r>
              <a:rPr lang="ru-RU" dirty="0"/>
              <a:t>Дома с кем сейчас сидишь?</a:t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куда же я попал?</a:t>
            </a:r>
            <a:br>
              <a:rPr lang="ru-RU" dirty="0"/>
            </a:br>
            <a:r>
              <a:rPr lang="ru-RU" dirty="0"/>
              <a:t>Номер я какой набрал? –</a:t>
            </a:r>
            <a:br>
              <a:rPr lang="ru-RU" dirty="0"/>
            </a:br>
            <a:r>
              <a:rPr lang="ru-RU" dirty="0"/>
              <a:t>Ничего не отвечай,</a:t>
            </a:r>
            <a:br>
              <a:rPr lang="ru-RU" dirty="0"/>
            </a:br>
            <a:r>
              <a:rPr lang="ru-RU" dirty="0"/>
              <a:t>Срочно маму подзывай!</a:t>
            </a:r>
            <a:br>
              <a:rPr lang="ru-RU" dirty="0"/>
            </a:br>
            <a:r>
              <a:rPr lang="ru-RU" dirty="0" smtClean="0"/>
              <a:t>Если </a:t>
            </a:r>
            <a:r>
              <a:rPr lang="ru-RU" dirty="0"/>
              <a:t>взрослых дома нет,</a:t>
            </a:r>
            <a:br>
              <a:rPr lang="ru-RU" dirty="0"/>
            </a:br>
            <a:r>
              <a:rPr lang="ru-RU" dirty="0"/>
              <a:t>Не веди ни с кем бесед,</a:t>
            </a:r>
            <a:br>
              <a:rPr lang="ru-RU" dirty="0"/>
            </a:br>
            <a:r>
              <a:rPr lang="ru-RU" dirty="0"/>
              <a:t>– До свидания! – скажи,</a:t>
            </a:r>
            <a:br>
              <a:rPr lang="ru-RU" dirty="0"/>
            </a:br>
            <a:r>
              <a:rPr lang="ru-RU" dirty="0"/>
              <a:t>Быстро трубку положи!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 бери спички в руки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714488"/>
            <a:ext cx="3857652" cy="407196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34290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/>
              <a:t>зажигалке или спичке -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Огонёчек – невеличка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Просит: «Поиграй со мной,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ведь робкий и ручной».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 плохая он игрушка: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Подожжёт диван, подушку,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Книжки, стол, ковёр, обои,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большой пожар устроит.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запомнить мы должны?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Спички детям не нужны!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Не включай электроприборы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3857652" cy="36433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928802"/>
            <a:ext cx="4071966" cy="419736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dirty="0" smtClean="0"/>
              <a:t>Ты</a:t>
            </a:r>
            <a:r>
              <a:rPr lang="ru-RU" dirty="0"/>
              <a:t>, малыш, запомнить </a:t>
            </a:r>
            <a:r>
              <a:rPr lang="ru-RU" dirty="0" smtClean="0"/>
              <a:t>должен:  Будь </a:t>
            </a:r>
            <a:r>
              <a:rPr lang="ru-RU" dirty="0"/>
              <a:t>с розеткой осторожен!</a:t>
            </a:r>
            <a:br>
              <a:rPr lang="ru-RU" dirty="0"/>
            </a:br>
            <a:r>
              <a:rPr lang="ru-RU" dirty="0"/>
              <a:t>С ней никак нельзя играть,</a:t>
            </a:r>
            <a:br>
              <a:rPr lang="ru-RU" dirty="0"/>
            </a:br>
            <a:r>
              <a:rPr lang="ru-RU" dirty="0"/>
              <a:t>Гвоздики в неё совать.</a:t>
            </a:r>
            <a:br>
              <a:rPr lang="ru-RU" dirty="0"/>
            </a:br>
            <a:r>
              <a:rPr lang="ru-RU" dirty="0" smtClean="0"/>
              <a:t>Сунешь </a:t>
            </a:r>
            <a:r>
              <a:rPr lang="ru-RU" dirty="0"/>
              <a:t>гвоздик ненароком –</a:t>
            </a:r>
            <a:br>
              <a:rPr lang="ru-RU" dirty="0"/>
            </a:br>
            <a:r>
              <a:rPr lang="ru-RU" dirty="0"/>
              <a:t>И тебя ударит током,</a:t>
            </a:r>
            <a:br>
              <a:rPr lang="ru-RU" dirty="0"/>
            </a:br>
            <a:r>
              <a:rPr lang="ru-RU" dirty="0"/>
              <a:t>Так ударит, что, прости,</a:t>
            </a:r>
            <a:br>
              <a:rPr lang="ru-RU" dirty="0"/>
            </a:br>
            <a:r>
              <a:rPr lang="ru-RU" dirty="0"/>
              <a:t>Могут даже не спасти.</a:t>
            </a:r>
            <a:br>
              <a:rPr lang="ru-RU" dirty="0"/>
            </a:br>
            <a:r>
              <a:rPr lang="ru-RU" dirty="0" smtClean="0"/>
              <a:t>Дело </a:t>
            </a:r>
            <a:r>
              <a:rPr lang="ru-RU" dirty="0"/>
              <a:t>кончится бедой –</a:t>
            </a:r>
            <a:br>
              <a:rPr lang="ru-RU" dirty="0"/>
            </a:br>
            <a:r>
              <a:rPr lang="ru-RU" dirty="0" smtClean="0"/>
              <a:t>Ток </a:t>
            </a:r>
            <a:r>
              <a:rPr lang="ru-RU" dirty="0"/>
              <a:t>в розетке </a:t>
            </a:r>
            <a:r>
              <a:rPr lang="ru-RU" dirty="0" smtClean="0"/>
              <a:t>очень злой.            Ток </a:t>
            </a:r>
            <a:r>
              <a:rPr lang="ru-RU" dirty="0"/>
              <a:t>не страшен проводам,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 зато опасен нам.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Потому нельзя вам, детки,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Ничего совать в розетки.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 выходи на балкон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85926"/>
            <a:ext cx="3714776" cy="378621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071678"/>
            <a:ext cx="3971924" cy="29289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Балкон – не место для игры,</a:t>
            </a:r>
          </a:p>
          <a:p>
            <a:pPr>
              <a:buNone/>
            </a:pPr>
            <a:r>
              <a:rPr lang="ru-RU" dirty="0"/>
              <a:t>Без взрослого туда не выходи.</a:t>
            </a:r>
          </a:p>
          <a:p>
            <a:pPr>
              <a:buNone/>
            </a:pPr>
            <a:r>
              <a:rPr lang="ru-RU" dirty="0"/>
              <a:t>Опасно там играть </a:t>
            </a:r>
            <a:r>
              <a:rPr lang="ru-RU" dirty="0" smtClean="0"/>
              <a:t>и веселиться,                             </a:t>
            </a:r>
          </a:p>
          <a:p>
            <a:pPr>
              <a:buNone/>
            </a:pPr>
            <a:r>
              <a:rPr lang="ru-RU" dirty="0" smtClean="0"/>
              <a:t>Ты </a:t>
            </a:r>
            <a:r>
              <a:rPr lang="ru-RU" dirty="0"/>
              <a:t>можешь с высоты большой свалиться.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Не бери колющие и режущие предметы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928802"/>
            <a:ext cx="3643338" cy="385765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857364"/>
            <a:ext cx="4429156" cy="25003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Не </a:t>
            </a:r>
            <a:r>
              <a:rPr lang="ru-RU" dirty="0"/>
              <a:t>играйте острыми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Вилками, ножами.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Ведь такой «игрушкой» просто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Что-нибудь поранить.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Будет больно, будет грустно,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Мама </a:t>
            </a:r>
            <a:r>
              <a:rPr lang="ru-RU" dirty="0" err="1"/>
              <a:t>наругает</a:t>
            </a:r>
            <a:r>
              <a:rPr lang="ru-RU" dirty="0"/>
              <a:t>...      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Неужели вам игрушек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доме не хватает?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Мой руки перед едой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85926"/>
            <a:ext cx="3857652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Нужно</a:t>
            </a:r>
            <a:r>
              <a:rPr lang="ru-RU" dirty="0"/>
              <a:t>, друзья, за здоровьем следить.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потому полагается мыть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Фрукты и овощи перед едой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Чисто и тщательно тёплой водой.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 </a:t>
            </a:r>
            <a:r>
              <a:rPr lang="ru-RU" dirty="0"/>
              <a:t>не тревожить врачей-докторов,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Смоешь микробы – и будешь здоров!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Мытое яблочко ярче блестит,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Да и живот от него не болит.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Не бери таблетки и незнакомые предметы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3857652" cy="385765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1"/>
            <a:ext cx="4038600" cy="36433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Есть </a:t>
            </a:r>
            <a:r>
              <a:rPr lang="ru-RU" dirty="0"/>
              <a:t>в квартире много скляночек,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Разных тюбиков и баночек.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них хранятся средства разные,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Даже иногда опасные.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Кремы</a:t>
            </a:r>
            <a:r>
              <a:rPr lang="ru-RU" dirty="0"/>
              <a:t>, пасты и таблеточки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рот тащить не надо, деточки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Отравленье обеспечено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здоровье изувечено!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Не включай воду в ванной и раковине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обж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214554"/>
            <a:ext cx="3714776" cy="35719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3852890" cy="4268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Если </a:t>
            </a:r>
            <a:r>
              <a:rPr lang="ru-RU" dirty="0"/>
              <a:t>кран сорвался, то,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Чтоб не начался потоп,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Нужно шкаф в стене открыть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всю воду перекрыть.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где шкаф найти тот самый,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Пусть покажут папа с мамой</a:t>
            </a:r>
            <a:r>
              <a:rPr lang="ru-RU" dirty="0" smtClean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dirty="0" smtClean="0"/>
              <a:t>Помни</a:t>
            </a:r>
            <a:r>
              <a:rPr lang="ru-RU" dirty="0"/>
              <a:t>: в ванне и под душем</a:t>
            </a:r>
            <a:br>
              <a:rPr lang="ru-RU" dirty="0"/>
            </a:br>
            <a:r>
              <a:rPr lang="ru-RU" dirty="0"/>
              <a:t>Фен тебе совсем не нужен!</a:t>
            </a:r>
            <a:br>
              <a:rPr lang="ru-RU" dirty="0"/>
            </a:br>
            <a:r>
              <a:rPr lang="ru-RU" dirty="0"/>
              <a:t>Плеер тоже подождёт –</a:t>
            </a:r>
            <a:br>
              <a:rPr lang="ru-RU" dirty="0"/>
            </a:br>
            <a:r>
              <a:rPr lang="ru-RU" dirty="0"/>
              <a:t>До него дойдёт черёд!</a:t>
            </a:r>
            <a:br>
              <a:rPr lang="ru-RU" dirty="0"/>
            </a:br>
            <a:r>
              <a:rPr lang="ru-RU" dirty="0" smtClean="0"/>
              <a:t>В </a:t>
            </a:r>
            <a:r>
              <a:rPr lang="ru-RU" dirty="0"/>
              <a:t>ванне ты пока сидишь,</a:t>
            </a:r>
            <a:br>
              <a:rPr lang="ru-RU" dirty="0"/>
            </a:br>
            <a:r>
              <a:rPr lang="ru-RU" dirty="0"/>
              <a:t>Обойдись без них, малыш.</a:t>
            </a:r>
            <a:br>
              <a:rPr lang="ru-RU" dirty="0"/>
            </a:br>
            <a:r>
              <a:rPr lang="ru-RU" dirty="0"/>
              <a:t>Если рядом есть вода,</a:t>
            </a:r>
            <a:br>
              <a:rPr lang="ru-RU" dirty="0"/>
            </a:br>
            <a:r>
              <a:rPr lang="ru-RU" dirty="0"/>
              <a:t>Электричество – беда!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197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Презентация по обж     «Когда ребёнок один дома» </vt:lpstr>
      <vt:lpstr>     Не разговаривай по телефону с незнакомыми людьми</vt:lpstr>
      <vt:lpstr>Не бери спички в руки</vt:lpstr>
      <vt:lpstr>       Не включай электроприборы</vt:lpstr>
      <vt:lpstr>Не выходи на балкон</vt:lpstr>
      <vt:lpstr>     Не бери колющие и режущие предметы</vt:lpstr>
      <vt:lpstr>Мой руки перед едой</vt:lpstr>
      <vt:lpstr>       Не бери таблетки и незнакомые предметы</vt:lpstr>
      <vt:lpstr>     Не включай воду в ванной и раковине</vt:lpstr>
      <vt:lpstr>      Не открывай дверь незнакомым людям</vt:lpstr>
      <vt:lpstr>      Не подходи к горячей еде</vt:lpstr>
      <vt:lpstr>     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обж</dc:title>
  <dc:creator>Сергей</dc:creator>
  <cp:lastModifiedBy>Пользователь</cp:lastModifiedBy>
  <cp:revision>33</cp:revision>
  <dcterms:created xsi:type="dcterms:W3CDTF">2017-02-17T16:36:56Z</dcterms:created>
  <dcterms:modified xsi:type="dcterms:W3CDTF">2020-05-03T12:10:22Z</dcterms:modified>
</cp:coreProperties>
</file>